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1" r:id="rId4"/>
    <p:sldId id="281" r:id="rId5"/>
    <p:sldId id="278" r:id="rId6"/>
    <p:sldId id="275" r:id="rId7"/>
    <p:sldId id="274" r:id="rId8"/>
    <p:sldId id="269" r:id="rId9"/>
    <p:sldId id="270" r:id="rId10"/>
    <p:sldId id="272" r:id="rId11"/>
    <p:sldId id="273" r:id="rId12"/>
    <p:sldId id="277" r:id="rId13"/>
    <p:sldId id="282" r:id="rId14"/>
    <p:sldId id="293" r:id="rId15"/>
    <p:sldId id="279" r:id="rId16"/>
    <p:sldId id="280" r:id="rId17"/>
    <p:sldId id="276" r:id="rId18"/>
    <p:sldId id="291" r:id="rId19"/>
    <p:sldId id="285" r:id="rId20"/>
    <p:sldId id="286" r:id="rId21"/>
    <p:sldId id="287" r:id="rId22"/>
    <p:sldId id="288" r:id="rId23"/>
    <p:sldId id="289" r:id="rId24"/>
    <p:sldId id="290" r:id="rId25"/>
    <p:sldId id="300" r:id="rId26"/>
    <p:sldId id="297" r:id="rId27"/>
    <p:sldId id="299" r:id="rId28"/>
    <p:sldId id="294" r:id="rId29"/>
    <p:sldId id="295" r:id="rId30"/>
    <p:sldId id="298" r:id="rId31"/>
    <p:sldId id="296" r:id="rId32"/>
    <p:sldId id="292" r:id="rId33"/>
    <p:sldId id="262" r:id="rId34"/>
  </p:sldIdLst>
  <p:sldSz cx="12192000" cy="6858000"/>
  <p:notesSz cx="6858000" cy="9144000"/>
  <p:embeddedFontLst>
    <p:embeddedFont>
      <p:font typeface="맑은 고딕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01AD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1D257-D0EF-4110-BE4E-A39F5B6BA51C}" v="1205" dt="2020-07-09T05:58:41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9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52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주영" userId="23653f4ba46a3203" providerId="Windows Live" clId="Web-{9FD1D257-D0EF-4110-BE4E-A39F5B6BA51C}"/>
    <pc:docChg chg="addSld modSld sldOrd">
      <pc:chgData name="함 주영" userId="23653f4ba46a3203" providerId="Windows Live" clId="Web-{9FD1D257-D0EF-4110-BE4E-A39F5B6BA51C}" dt="2020-07-09T05:58:41.693" v="1257" actId="20577"/>
      <pc:docMkLst>
        <pc:docMk/>
      </pc:docMkLst>
      <pc:sldChg chg="modSp">
        <pc:chgData name="함 주영" userId="23653f4ba46a3203" providerId="Windows Live" clId="Web-{9FD1D257-D0EF-4110-BE4E-A39F5B6BA51C}" dt="2020-07-09T05:11:12.160" v="94" actId="1076"/>
        <pc:sldMkLst>
          <pc:docMk/>
          <pc:sldMk cId="2927898513" sldId="256"/>
        </pc:sldMkLst>
        <pc:spChg chg="mod">
          <ac:chgData name="함 주영" userId="23653f4ba46a3203" providerId="Windows Live" clId="Web-{9FD1D257-D0EF-4110-BE4E-A39F5B6BA51C}" dt="2020-07-09T05:09:39.489" v="24" actId="20577"/>
          <ac:spMkLst>
            <pc:docMk/>
            <pc:sldMk cId="2927898513" sldId="256"/>
            <ac:spMk id="9" creationId="{D3947105-6879-445D-B76B-D5EFC8256F29}"/>
          </ac:spMkLst>
        </pc:spChg>
        <pc:spChg chg="mod">
          <ac:chgData name="함 주영" userId="23653f4ba46a3203" providerId="Windows Live" clId="Web-{9FD1D257-D0EF-4110-BE4E-A39F5B6BA51C}" dt="2020-07-09T05:11:12.160" v="94" actId="1076"/>
          <ac:spMkLst>
            <pc:docMk/>
            <pc:sldMk cId="2927898513" sldId="256"/>
            <ac:spMk id="13" creationId="{01E316FB-EDEF-4544-BEAA-916AA4BA21A0}"/>
          </ac:spMkLst>
        </pc:spChg>
      </pc:sldChg>
      <pc:sldChg chg="modSp">
        <pc:chgData name="함 주영" userId="23653f4ba46a3203" providerId="Windows Live" clId="Web-{9FD1D257-D0EF-4110-BE4E-A39F5B6BA51C}" dt="2020-07-09T05:53:58.525" v="1157" actId="20577"/>
        <pc:sldMkLst>
          <pc:docMk/>
          <pc:sldMk cId="1838111988" sldId="257"/>
        </pc:sldMkLst>
        <pc:spChg chg="mod">
          <ac:chgData name="함 주영" userId="23653f4ba46a3203" providerId="Windows Live" clId="Web-{9FD1D257-D0EF-4110-BE4E-A39F5B6BA51C}" dt="2020-07-09T05:11:42.644" v="111" actId="20577"/>
          <ac:spMkLst>
            <pc:docMk/>
            <pc:sldMk cId="1838111988" sldId="257"/>
            <ac:spMk id="2" creationId="{008E62C0-14A1-4A12-B41E-13F0E87755BC}"/>
          </ac:spMkLst>
        </pc:spChg>
        <pc:spChg chg="mod">
          <ac:chgData name="함 주영" userId="23653f4ba46a3203" providerId="Windows Live" clId="Web-{9FD1D257-D0EF-4110-BE4E-A39F5B6BA51C}" dt="2020-07-09T05:53:58.525" v="1157" actId="20577"/>
          <ac:spMkLst>
            <pc:docMk/>
            <pc:sldMk cId="1838111988" sldId="257"/>
            <ac:spMk id="12" creationId="{D7B7EE40-BAD9-4569-9BF6-F6E9ACA78A3C}"/>
          </ac:spMkLst>
        </pc:spChg>
      </pc:sldChg>
      <pc:sldChg chg="modSp">
        <pc:chgData name="함 주영" userId="23653f4ba46a3203" providerId="Windows Live" clId="Web-{9FD1D257-D0EF-4110-BE4E-A39F5B6BA51C}" dt="2020-07-09T05:49:26.123" v="1011" actId="20577"/>
        <pc:sldMkLst>
          <pc:docMk/>
          <pc:sldMk cId="2451339203" sldId="258"/>
        </pc:sldMkLst>
        <pc:spChg chg="mod">
          <ac:chgData name="함 주영" userId="23653f4ba46a3203" providerId="Windows Live" clId="Web-{9FD1D257-D0EF-4110-BE4E-A39F5B6BA51C}" dt="2020-07-09T05:49:26.123" v="1011" actId="20577"/>
          <ac:spMkLst>
            <pc:docMk/>
            <pc:sldMk cId="2451339203" sldId="258"/>
            <ac:spMk id="10" creationId="{3FD54E8B-319E-49A7-943F-3759933F4521}"/>
          </ac:spMkLst>
        </pc:spChg>
      </pc:sldChg>
      <pc:sldChg chg="modSp modNotes">
        <pc:chgData name="함 주영" userId="23653f4ba46a3203" providerId="Windows Live" clId="Web-{9FD1D257-D0EF-4110-BE4E-A39F5B6BA51C}" dt="2020-07-09T05:21:24.166" v="470" actId="20577"/>
        <pc:sldMkLst>
          <pc:docMk/>
          <pc:sldMk cId="3873653177" sldId="259"/>
        </pc:sldMkLst>
        <pc:spChg chg="mod">
          <ac:chgData name="함 주영" userId="23653f4ba46a3203" providerId="Windows Live" clId="Web-{9FD1D257-D0EF-4110-BE4E-A39F5B6BA51C}" dt="2020-07-09T05:21:24.166" v="470" actId="20577"/>
          <ac:spMkLst>
            <pc:docMk/>
            <pc:sldMk cId="3873653177" sldId="259"/>
            <ac:spMk id="20" creationId="{3FD54E8B-319E-49A7-943F-3759933F4521}"/>
          </ac:spMkLst>
        </pc:spChg>
      </pc:sldChg>
      <pc:sldChg chg="addSp delSp modSp ord">
        <pc:chgData name="함 주영" userId="23653f4ba46a3203" providerId="Windows Live" clId="Web-{9FD1D257-D0EF-4110-BE4E-A39F5B6BA51C}" dt="2020-07-09T05:54:46.556" v="1181" actId="20577"/>
        <pc:sldMkLst>
          <pc:docMk/>
          <pc:sldMk cId="1762389070" sldId="260"/>
        </pc:sldMkLst>
        <pc:spChg chg="mod">
          <ac:chgData name="함 주영" userId="23653f4ba46a3203" providerId="Windows Live" clId="Web-{9FD1D257-D0EF-4110-BE4E-A39F5B6BA51C}" dt="2020-07-09T05:54:46.556" v="1181" actId="20577"/>
          <ac:spMkLst>
            <pc:docMk/>
            <pc:sldMk cId="1762389070" sldId="260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7.484" v="484" actId="1076"/>
          <ac:picMkLst>
            <pc:docMk/>
            <pc:sldMk cId="1762389070" sldId="260"/>
            <ac:picMk id="2" creationId="{FD9EBF69-2635-48B6-9369-003C461C5A34}"/>
          </ac:picMkLst>
        </pc:picChg>
        <pc:picChg chg="del">
          <ac:chgData name="함 주영" userId="23653f4ba46a3203" providerId="Windows Live" clId="Web-{9FD1D257-D0EF-4110-BE4E-A39F5B6BA51C}" dt="2020-07-09T05:23:07.180" v="473"/>
          <ac:picMkLst>
            <pc:docMk/>
            <pc:sldMk cId="1762389070" sldId="260"/>
            <ac:picMk id="36" creationId="{00000000-0000-0000-0000-000000000000}"/>
          </ac:picMkLst>
        </pc:picChg>
      </pc:sldChg>
      <pc:sldChg chg="modSp modNotes">
        <pc:chgData name="함 주영" userId="23653f4ba46a3203" providerId="Windows Live" clId="Web-{9FD1D257-D0EF-4110-BE4E-A39F5B6BA51C}" dt="2020-07-09T05:56:31.820" v="1211" actId="20577"/>
        <pc:sldMkLst>
          <pc:docMk/>
          <pc:sldMk cId="2670215177" sldId="261"/>
        </pc:sldMkLst>
        <pc:spChg chg="mod">
          <ac:chgData name="함 주영" userId="23653f4ba46a3203" providerId="Windows Live" clId="Web-{9FD1D257-D0EF-4110-BE4E-A39F5B6BA51C}" dt="2020-07-09T05:56:31.820" v="1211" actId="20577"/>
          <ac:spMkLst>
            <pc:docMk/>
            <pc:sldMk cId="2670215177" sldId="261"/>
            <ac:spMk id="15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41:30.912" v="789" actId="1076"/>
          <ac:grpSpMkLst>
            <pc:docMk/>
            <pc:sldMk cId="2670215177" sldId="261"/>
            <ac:grpSpMk id="14" creationId="{9C77B2A3-BD20-49CE-81D4-DE2D47A61E55}"/>
          </ac:grpSpMkLst>
        </pc:grpChg>
      </pc:sldChg>
      <pc:sldChg chg="addSp delSp modSp">
        <pc:chgData name="함 주영" userId="23653f4ba46a3203" providerId="Windows Live" clId="Web-{9FD1D257-D0EF-4110-BE4E-A39F5B6BA51C}" dt="2020-07-09T05:34:31.184" v="514" actId="20577"/>
        <pc:sldMkLst>
          <pc:docMk/>
          <pc:sldMk cId="1158595036" sldId="264"/>
        </pc:sldMkLst>
        <pc:spChg chg="mod">
          <ac:chgData name="함 주영" userId="23653f4ba46a3203" providerId="Windows Live" clId="Web-{9FD1D257-D0EF-4110-BE4E-A39F5B6BA51C}" dt="2020-07-09T05:34:31.184" v="514" actId="20577"/>
          <ac:spMkLst>
            <pc:docMk/>
            <pc:sldMk cId="1158595036" sldId="264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9.484" v="485" actId="1076"/>
          <ac:picMkLst>
            <pc:docMk/>
            <pc:sldMk cId="1158595036" sldId="264"/>
            <ac:picMk id="2" creationId="{7EC78F6F-E752-4681-94E8-2EF0312500A2}"/>
          </ac:picMkLst>
        </pc:picChg>
        <pc:picChg chg="del">
          <ac:chgData name="함 주영" userId="23653f4ba46a3203" providerId="Windows Live" clId="Web-{9FD1D257-D0EF-4110-BE4E-A39F5B6BA51C}" dt="2020-07-09T05:31:39.890" v="477"/>
          <ac:picMkLst>
            <pc:docMk/>
            <pc:sldMk cId="1158595036" sldId="264"/>
            <ac:picMk id="9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35:57.089" v="567" actId="1076"/>
        <pc:sldMkLst>
          <pc:docMk/>
          <pc:sldMk cId="1042491685" sldId="265"/>
        </pc:sldMkLst>
        <pc:spChg chg="mod">
          <ac:chgData name="함 주영" userId="23653f4ba46a3203" providerId="Windows Live" clId="Web-{9FD1D257-D0EF-4110-BE4E-A39F5B6BA51C}" dt="2020-07-09T05:35:52.761" v="566" actId="1076"/>
          <ac:spMkLst>
            <pc:docMk/>
            <pc:sldMk cId="1042491685" sldId="265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5:57.089" v="567" actId="1076"/>
          <ac:grpSpMkLst>
            <pc:docMk/>
            <pc:sldMk cId="1042491685" sldId="265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33.405" v="495" actId="1076"/>
          <ac:picMkLst>
            <pc:docMk/>
            <pc:sldMk cId="1042491685" sldId="265"/>
            <ac:picMk id="2" creationId="{81CF46A4-C881-48EE-8670-AC0292B16A87}"/>
          </ac:picMkLst>
        </pc:picChg>
        <pc:picChg chg="del">
          <ac:chgData name="함 주영" userId="23653f4ba46a3203" providerId="Windows Live" clId="Web-{9FD1D257-D0EF-4110-BE4E-A39F5B6BA51C}" dt="2020-07-09T05:32:02.499" v="486"/>
          <ac:picMkLst>
            <pc:docMk/>
            <pc:sldMk cId="1042491685" sldId="265"/>
            <ac:picMk id="10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58:39.146" v="1256" actId="20577"/>
        <pc:sldMkLst>
          <pc:docMk/>
          <pc:sldMk cId="858889131" sldId="266"/>
        </pc:sldMkLst>
        <pc:spChg chg="mod">
          <ac:chgData name="함 주영" userId="23653f4ba46a3203" providerId="Windows Live" clId="Web-{9FD1D257-D0EF-4110-BE4E-A39F5B6BA51C}" dt="2020-07-09T05:58:39.146" v="1256" actId="20577"/>
          <ac:spMkLst>
            <pc:docMk/>
            <pc:sldMk cId="858889131" sldId="266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6:09.433" v="568" actId="1076"/>
          <ac:grpSpMkLst>
            <pc:docMk/>
            <pc:sldMk cId="858889131" sldId="266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28.358" v="493" actId="1076"/>
          <ac:picMkLst>
            <pc:docMk/>
            <pc:sldMk cId="858889131" sldId="266"/>
            <ac:picMk id="2" creationId="{B18D4BA5-3D00-45D5-B4A6-F9A281FF8612}"/>
          </ac:picMkLst>
        </pc:picChg>
        <pc:picChg chg="del">
          <ac:chgData name="함 주영" userId="23653f4ba46a3203" providerId="Windows Live" clId="Web-{9FD1D257-D0EF-4110-BE4E-A39F5B6BA51C}" dt="2020-07-09T05:32:17.687" v="489"/>
          <ac:picMkLst>
            <pc:docMk/>
            <pc:sldMk cId="858889131" sldId="266"/>
            <ac:picMk id="9" creationId="{00000000-0000-0000-0000-000000000000}"/>
          </ac:picMkLst>
        </pc:picChg>
      </pc:sldChg>
      <pc:sldChg chg="modSp ord">
        <pc:chgData name="함 주영" userId="23653f4ba46a3203" providerId="Windows Live" clId="Web-{9FD1D257-D0EF-4110-BE4E-A39F5B6BA51C}" dt="2020-07-09T05:52:30.277" v="1107" actId="20577"/>
        <pc:sldMkLst>
          <pc:docMk/>
          <pc:sldMk cId="565597979" sldId="267"/>
        </pc:sldMkLst>
        <pc:spChg chg="mod">
          <ac:chgData name="함 주영" userId="23653f4ba46a3203" providerId="Windows Live" clId="Web-{9FD1D257-D0EF-4110-BE4E-A39F5B6BA51C}" dt="2020-07-09T05:51:43.106" v="1034" actId="20577"/>
          <ac:spMkLst>
            <pc:docMk/>
            <pc:sldMk cId="565597979" sldId="267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2:30.277" v="1107" actId="20577"/>
          <ac:spMkLst>
            <pc:docMk/>
            <pc:sldMk cId="565597979" sldId="267"/>
            <ac:spMk id="15" creationId="{3FD54E8B-319E-49A7-943F-3759933F4521}"/>
          </ac:spMkLst>
        </pc:spChg>
      </pc:sldChg>
      <pc:sldChg chg="modSp add ord replId">
        <pc:chgData name="함 주영" userId="23653f4ba46a3203" providerId="Windows Live" clId="Web-{9FD1D257-D0EF-4110-BE4E-A39F5B6BA51C}" dt="2020-07-09T05:57:26.147" v="1253" actId="20577"/>
        <pc:sldMkLst>
          <pc:docMk/>
          <pc:sldMk cId="3987504000" sldId="268"/>
        </pc:sldMkLst>
        <pc:spChg chg="mod">
          <ac:chgData name="함 주영" userId="23653f4ba46a3203" providerId="Windows Live" clId="Web-{9FD1D257-D0EF-4110-BE4E-A39F5B6BA51C}" dt="2020-07-09T05:53:34.479" v="1125" actId="20577"/>
          <ac:spMkLst>
            <pc:docMk/>
            <pc:sldMk cId="3987504000" sldId="268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7:26.147" v="1253" actId="20577"/>
          <ac:spMkLst>
            <pc:docMk/>
            <pc:sldMk cId="3987504000" sldId="268"/>
            <ac:spMk id="15" creationId="{3FD54E8B-319E-49A7-943F-3759933F45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B789D-14BC-446C-87CB-718841D6F6F3}" type="datetimeFigureOut">
              <a:rPr lang="en-US" altLang="ko-KR"/>
              <a:t>8/18/2020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2C06-7EEE-4CD9-9E8F-05EAB5DE0515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65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02C06-7EEE-4CD9-9E8F-05EAB5DE0515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2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  <a:lvl2pPr>
              <a:defRPr>
                <a:latin typeface="KoPub돋움체 Light"/>
              </a:defRPr>
            </a:lvl2pPr>
            <a:lvl3pPr>
              <a:defRPr>
                <a:latin typeface="KoPub돋움체 Light"/>
              </a:defRPr>
            </a:lvl3pPr>
            <a:lvl4pPr>
              <a:defRPr>
                <a:latin typeface="KoPub돋움체 Light"/>
              </a:defRPr>
            </a:lvl4pPr>
            <a:lvl5pPr>
              <a:defRPr>
                <a:latin typeface="KoPub돋움체 Light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394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JuyoungHam/2020Projec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0E18svotRs&amp;feature=youtu.be" TargetMode="External"/><Relationship Id="rId2" Type="http://schemas.openxmlformats.org/officeDocument/2006/relationships/hyperlink" Target="https://youtu.be/1YyA1fql8-U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lture.go.kr/data/main/main.do#mai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6890742" y="5084865"/>
            <a:ext cx="390353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웹 애플리케이션 개발 담당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개발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249181" y="1939804"/>
            <a:ext cx="3275272" cy="88579"/>
            <a:chOff x="4337108" y="1769323"/>
            <a:chExt cx="3275272" cy="88579"/>
          </a:xfrm>
          <a:solidFill>
            <a:schemeClr val="tx1"/>
          </a:solidFill>
        </p:grpSpPr>
        <p:cxnSp>
          <p:nvCxnSpPr>
            <p:cNvPr id="5" name="직선 연결선 4">
              <a:extLst>
                <a:ext uri="{FF2B5EF4-FFF2-40B4-BE49-F238E27FC236}">
                  <a16:creationId xmlns=""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57695" y="2195011"/>
            <a:ext cx="3058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Adobe 명조 Std M" pitchFamily="18" charset="-127"/>
                <a:ea typeface="Adobe 명조 Std M" pitchFamily="18" charset="-127"/>
              </a:rPr>
              <a:t>볼래</a:t>
            </a:r>
            <a:endParaRPr lang="en-US" altLang="ko-KR" sz="6000" dirty="0" smtClean="0">
              <a:latin typeface="Adobe 명조 Std M" pitchFamily="18" charset="-127"/>
              <a:ea typeface="Adobe 명조 Std M" pitchFamily="18" charset="-127"/>
            </a:endParaRPr>
          </a:p>
          <a:p>
            <a:pPr algn="ctr"/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전시공연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정보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공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서비스</a:t>
            </a: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2418850" y="5146653"/>
            <a:ext cx="346796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함주영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개발 주도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웹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크롤링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49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439159" y="471116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All-</a:t>
              </a:r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commnets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903556" y="589238"/>
            <a:ext cx="68581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아이템 하위 컬렉션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589669"/>
              </p:ext>
            </p:extLst>
          </p:nvPr>
        </p:nvGraphicFramePr>
        <p:xfrm>
          <a:off x="1046815" y="1645000"/>
          <a:ext cx="10077368" cy="4074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714623"/>
                <a:gridCol w="2224216"/>
                <a:gridCol w="2433265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내용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ItemInfo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단 아이템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Rating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평점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0.5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단위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 null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값 가능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Create_date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Update_date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수정일자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Writer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이름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(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닉네임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)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Like_count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개수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Who</a:t>
                      </a:r>
                      <a:r>
                        <a:rPr lang="en-US" altLang="ko-KR" baseline="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_liked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타 사용자들의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8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33363"/>
            <a:ext cx="12115800" cy="639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6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t="11694"/>
          <a:stretch/>
        </p:blipFill>
        <p:spPr>
          <a:xfrm rot="10800000">
            <a:off x="2700692" y="1861753"/>
            <a:ext cx="9491308" cy="499624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296013" y="613768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Users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3694509" y="701112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사용자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618200"/>
              </p:ext>
            </p:extLst>
          </p:nvPr>
        </p:nvGraphicFramePr>
        <p:xfrm>
          <a:off x="1030344" y="1669713"/>
          <a:ext cx="10077368" cy="2860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Firebase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인증에서 자동으로 발급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변경불가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변경불가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Nickname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닉네임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변경가능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아이템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아이템의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좋아요를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지정한 날짜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9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42888"/>
            <a:ext cx="12106275" cy="637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4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50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296013" y="613768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BusinessUsers</a:t>
              </a:r>
              <a:endParaRPr lang="en-US" altLang="ko-KR" sz="2000" dirty="0" smtClean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3694509" y="701112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사업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024286"/>
              </p:ext>
            </p:extLst>
          </p:nvPr>
        </p:nvGraphicFramePr>
        <p:xfrm>
          <a:off x="1030344" y="1669713"/>
          <a:ext cx="10077368" cy="2590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아이디로 사용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Location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위치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Tel_number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전화번호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addContent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설명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Permission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베이스 수정 권한 여부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39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636" y="1028886"/>
            <a:ext cx="56769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7010" y="107359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사용자 인증 시스템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7010" y="2534093"/>
            <a:ext cx="5406081" cy="3619572"/>
          </a:xfrm>
        </p:spPr>
        <p:txBody>
          <a:bodyPr/>
          <a:lstStyle/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인증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시스템 사용</a:t>
            </a:r>
            <a:endParaRPr lang="en-US" altLang="ko-KR" sz="2400" dirty="0" smtClean="0"/>
          </a:p>
          <a:p>
            <a:r>
              <a:rPr lang="ko-KR" altLang="en-US" sz="2400" dirty="0" smtClean="0"/>
              <a:t>인증시스템과 데이터베이스를 통합하여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일반 사용자와 비즈니스 사용자를 구별하고 별도의 추가 정보와 함께 저장</a:t>
            </a:r>
            <a:endParaRPr lang="en-US" altLang="ko-KR" sz="2400" dirty="0" smtClean="0"/>
          </a:p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에서 제공하는 </a:t>
            </a:r>
            <a:r>
              <a:rPr lang="en-US" altLang="ko-KR" sz="2400" dirty="0" smtClean="0"/>
              <a:t>Google, Twitter, </a:t>
            </a:r>
            <a:r>
              <a:rPr lang="en-US" altLang="ko-KR" sz="2400" dirty="0" err="1" smtClean="0"/>
              <a:t>FaceBook</a:t>
            </a:r>
            <a:r>
              <a:rPr lang="en-US" altLang="ko-KR" sz="2400" dirty="0" smtClean="0"/>
              <a:t>, Email </a:t>
            </a:r>
            <a:r>
              <a:rPr lang="ko-KR" altLang="en-US" sz="2400" dirty="0" smtClean="0"/>
              <a:t>로그인과 더불어 별도로 </a:t>
            </a:r>
            <a:r>
              <a:rPr lang="en-US" altLang="ko-KR" sz="2400" dirty="0" err="1" smtClean="0"/>
              <a:t>Kakao</a:t>
            </a:r>
            <a:r>
              <a:rPr lang="ko-KR" altLang="en-US" sz="2400" dirty="0" smtClean="0"/>
              <a:t>로그인 구축</a:t>
            </a:r>
            <a:endParaRPr lang="en-US" altLang="ko-KR" sz="2400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11898" y="2117140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5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691" y="403760"/>
            <a:ext cx="7683851" cy="390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12623" y="4726379"/>
            <a:ext cx="5652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←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	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↑웹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algn="r"/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이용한 간편회원가입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로그인 서비스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1026" name="Picture 2" descr="C:\Users\Administrator\Desktop\Capture+_2020-08-13-12-48-5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94" y="403759"/>
            <a:ext cx="2965164" cy="594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6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 smtClean="0">
                <a:latin typeface="Adobe 명조 Std M" pitchFamily="18" charset="-127"/>
              </a:rPr>
              <a:t>Git</a:t>
            </a:r>
            <a:r>
              <a:rPr lang="en-US" altLang="ko-KR" sz="3600" dirty="0" smtClean="0">
                <a:latin typeface="Adobe 명조 Std M" pitchFamily="18" charset="-127"/>
              </a:rPr>
              <a:t> hub</a:t>
            </a:r>
            <a:endParaRPr lang="ko-KR" altLang="en-US" sz="3600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9833" y="1759723"/>
            <a:ext cx="10515600" cy="4906324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latin typeface="Adobe 명조 Std M" pitchFamily="18" charset="-127"/>
              </a:rPr>
              <a:t>프로젝트 관리를 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Adobe 명조 Std M" pitchFamily="18" charset="-127"/>
              </a:rPr>
              <a:t> </a:t>
            </a:r>
            <a:r>
              <a:rPr lang="en-US" altLang="ko-KR" sz="2000" dirty="0" smtClean="0">
                <a:latin typeface="Adobe 명조 Std M" pitchFamily="18" charset="-127"/>
              </a:rPr>
              <a:t> </a:t>
            </a:r>
            <a:r>
              <a:rPr lang="ko-KR" altLang="en-US" sz="2000" dirty="0" smtClean="0">
                <a:latin typeface="Adobe 명조 Std M" pitchFamily="18" charset="-127"/>
              </a:rPr>
              <a:t>위해 </a:t>
            </a:r>
            <a:r>
              <a:rPr lang="ko-KR" altLang="en-US" sz="2000" dirty="0" err="1" smtClean="0">
                <a:latin typeface="Adobe 명조 Std M" pitchFamily="18" charset="-127"/>
              </a:rPr>
              <a:t>깃허브</a:t>
            </a:r>
            <a:r>
              <a:rPr lang="ko-KR" altLang="en-US" sz="2000" dirty="0" smtClean="0">
                <a:latin typeface="Adobe 명조 Std M" pitchFamily="18" charset="-127"/>
              </a:rPr>
              <a:t> 사용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r>
              <a:rPr lang="en-US" altLang="ko-KR" sz="2000" dirty="0">
                <a:latin typeface="Adobe 명조 Std M" pitchFamily="18" charset="-127"/>
                <a:hlinkClick r:id="rId2"/>
              </a:rPr>
              <a:t>https://</a:t>
            </a:r>
            <a:r>
              <a:rPr lang="en-US" altLang="ko-KR" sz="2000" dirty="0" smtClean="0">
                <a:latin typeface="Adobe 명조 Std M" pitchFamily="18" charset="-127"/>
                <a:hlinkClick r:id="rId2"/>
              </a:rPr>
              <a:t>github.com/JuyoungHam/2020Project</a:t>
            </a:r>
            <a:endParaRPr lang="en-US" altLang="ko-KR" sz="2000" dirty="0" smtClean="0">
              <a:latin typeface="Adobe 명조 Std M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17</a:t>
            </a:fld>
            <a:endParaRPr lang="ko-KR" altLang="en-US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71855" y="1392211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1"/>
          <a:stretch/>
        </p:blipFill>
        <p:spPr bwMode="auto">
          <a:xfrm>
            <a:off x="3756253" y="141621"/>
            <a:ext cx="8024070" cy="586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40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1054" y="2968281"/>
            <a:ext cx="5125994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ko-KR" altLang="en-US" sz="3200" dirty="0" err="1" smtClean="0"/>
              <a:t>안드로이드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9509"/>
          <a:stretch/>
        </p:blipFill>
        <p:spPr>
          <a:xfrm rot="10800000">
            <a:off x="2558036" y="1738184"/>
            <a:ext cx="9633963" cy="5119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95935" y="881742"/>
            <a:ext cx="2272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홈화면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새로운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인기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예정 공연전시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전시탭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공연탭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태그별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아이템 정보만 제공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199" y="6389302"/>
            <a:ext cx="3946072" cy="365125"/>
          </a:xfrm>
        </p:spPr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pic>
        <p:nvPicPr>
          <p:cNvPr id="2050" name="Picture 2" descr="C:\Users\Administrator\Desktop\Capture+_2020-08-13-12-41-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9" y="168800"/>
            <a:ext cx="2373384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Capture+_2020-08-13-12-43-4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30" y="168800"/>
            <a:ext cx="3031927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Capture+_2020-08-13-12-42-2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31" y="168800"/>
            <a:ext cx="3031927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6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345400"/>
            <a:ext cx="199605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INDEX</a:t>
            </a:r>
            <a:endParaRPr lang="en-US" altLang="ko-KR" sz="24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701A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6" y="2037689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1.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기획 의도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9" y="2678285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제공 서비스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9" y="3926985"/>
            <a:ext cx="2725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4.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애플리케이션 구현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5" y="3333220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진행 과정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9" y="4592327"/>
            <a:ext cx="2322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5.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마무리</a:t>
            </a:r>
            <a:endParaRPr lang="en-US" altLang="ko-KR" sz="2000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75078" y="4180114"/>
            <a:ext cx="3979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제공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설명 및 위치와 홈페이지 안내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등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공유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소통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  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사용자들이 직접 작성한 리뷰와 평점 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074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91"/>
          <a:stretch/>
        </p:blipFill>
        <p:spPr bwMode="auto">
          <a:xfrm>
            <a:off x="647751" y="249148"/>
            <a:ext cx="3333991" cy="635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93" b="18498"/>
          <a:stretch/>
        </p:blipFill>
        <p:spPr bwMode="auto">
          <a:xfrm>
            <a:off x="4429004" y="249147"/>
            <a:ext cx="3333991" cy="635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40"/>
          <a:stretch/>
        </p:blipFill>
        <p:spPr bwMode="auto">
          <a:xfrm>
            <a:off x="8106789" y="249148"/>
            <a:ext cx="3333991" cy="302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84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484" y="0"/>
            <a:ext cx="12067516" cy="67879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36478" y="1889849"/>
            <a:ext cx="25891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작성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1000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별점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채점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삭제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31063" y="3906940"/>
            <a:ext cx="2939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모두 보기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다양한 정렬 기준 선택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댓글에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좋아요 기능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154288" y="6320019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21</a:t>
            </a:fld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4098" name="Picture 2" descr="C:\Users\Administrator\Desktop\Capture+_2020-08-13-12-43-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8" y="238769"/>
            <a:ext cx="3119742" cy="62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istrator\Desktop\Capture+_2020-08-13-12-43-3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194" y="238768"/>
            <a:ext cx="3119742" cy="62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29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3686" y="2633270"/>
            <a:ext cx="334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마이페이지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설정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테마 선택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내가 쓴 리뷰와 좋아요 목록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122" name="Picture 2" descr="C:\Users\Administrator\Desktop\Capture+_2020-08-13-12-44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0" y="326548"/>
            <a:ext cx="3091066" cy="619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Capture+_2020-08-13-13-33-5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20"/>
          <a:stretch/>
        </p:blipFill>
        <p:spPr bwMode="auto">
          <a:xfrm>
            <a:off x="9394218" y="273169"/>
            <a:ext cx="2668849" cy="63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ministrator\Desktop\Capture+_2020-08-13-13-33-3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166" y="273168"/>
            <a:ext cx="2716859" cy="63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64609" y="2484149"/>
            <a:ext cx="2527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아이템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 리뷰 보기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수정 및 삭제 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아이템 카드를 통해 상세정보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6146" name="Picture 2" descr="C:\Users\Administrator\Desktop\Capture+_2020-08-13-12-44-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5" y="279750"/>
            <a:ext cx="3132715" cy="62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dministrator\Desktop\Capture+_2020-08-13-12-46-4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479" y="279750"/>
            <a:ext cx="3132715" cy="62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dministrator\Desktop\Capture+_2020-08-13-12-44-4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99" y="279750"/>
            <a:ext cx="3132714" cy="62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22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58393" y="3804849"/>
            <a:ext cx="2051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계정관리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프로필 변경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닉네임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변경사항은 데이터베이스에 저장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회원탈퇴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탈퇴시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사용자 정보 삭제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171" name="Picture 3" descr="C:\Users\Administrator\Desktop\Capture+_2020-08-13-12-48-3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555" y="297950"/>
            <a:ext cx="3037673" cy="609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dministrator\Desktop\Capture+_2020-08-13-12-46-5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58" y="297950"/>
            <a:ext cx="3038008" cy="60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dministrator\Desktop\Capture+_2020-08-13-12-48-4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372" y="297950"/>
            <a:ext cx="3038009" cy="60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7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직사각형 5">
            <a:hlinkClick r:id="rId2"/>
          </p:cNvPr>
          <p:cNvSpPr/>
          <p:nvPr/>
        </p:nvSpPr>
        <p:spPr>
          <a:xfrm>
            <a:off x="2567262" y="3225114"/>
            <a:ext cx="721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https://www.youtube.com/watch?v=a0E18svotRs&amp;feature=youtu.be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4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06856" y="2591394"/>
            <a:ext cx="5710881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en-US" altLang="ko-KR" sz="3200" dirty="0"/>
              <a:t>	</a:t>
            </a:r>
            <a:r>
              <a:rPr lang="en-US" altLang="ko-KR" sz="3200" dirty="0" smtClean="0"/>
              <a:t>	   </a:t>
            </a:r>
            <a:r>
              <a:rPr lang="ko-KR" altLang="en-US" sz="3200" dirty="0" smtClean="0"/>
              <a:t>웹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41586" y="4761464"/>
            <a:ext cx="234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발표자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7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8360" y="12737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ko-KR" altLang="en-US" sz="3600" dirty="0" smtClean="0"/>
              <a:t>로그인 화면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5" y="1038072"/>
            <a:ext cx="11299915" cy="574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70024" y="675519"/>
            <a:ext cx="87032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58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20265" y="2533220"/>
            <a:ext cx="5537886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데이터 추가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28</a:t>
            </a:fld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381170" y="3665855"/>
            <a:ext cx="87032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Administrator\Desktop\KakaoTalk_20200811_162359206_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1" y="259492"/>
            <a:ext cx="5460874" cy="639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20265" y="3868677"/>
            <a:ext cx="44566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데이터베이스 추가 요청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가입 후 추가 정보 입력해야만 데이터 추가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권한 부여 전일 경우 정보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</p:txBody>
      </p:sp>
      <p:pic>
        <p:nvPicPr>
          <p:cNvPr id="1026" name="Picture 2" descr="C:\Users\Administrator\Desktop\사업자오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835" y="527219"/>
            <a:ext cx="6077928" cy="231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7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2446638"/>
            <a:ext cx="7739906" cy="4353697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6846" y="2418874"/>
            <a:ext cx="3100173" cy="96513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목록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074" name="Picture 2" descr="C:\Users\Administrator\Desktop\KakaoTalk_20200811_1623592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429" y="253212"/>
            <a:ext cx="9053112" cy="607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36846" y="3525796"/>
            <a:ext cx="3632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관리자용 아이디가 아닐 경우 접근 불가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알람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관리자용 전체 데이터베이스 리스트 확인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타이틀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클릭시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해당 데이터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2050" name="Picture 2" descr="C:\Users\Administrator\Desktop\관리자오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4" y="650787"/>
            <a:ext cx="6265390" cy="17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1336846" y="3390498"/>
            <a:ext cx="47637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96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622637" y="75026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기획 의도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904438" y="2016274"/>
            <a:ext cx="10446826" cy="2985761"/>
            <a:chOff x="5203632" y="2572002"/>
            <a:chExt cx="5277678" cy="2740741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911328"/>
              <a:ext cx="5277678" cy="240141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전시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공연 등의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문화 컨텐츠와 관련된 정보를 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사용자가 쉽게 얻고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 </a:t>
              </a: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이용할 수 있게끔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 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다양한 서비스 제공</a:t>
              </a:r>
            </a:p>
            <a:p>
              <a:pPr algn="ctr"/>
              <a:endParaRPr lang="ko-KR" altLang="en-US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=""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0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작성한 아이템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122" name="Picture 2" descr="C:\Users\Administrator\Desktop\KakaoTalk_20200811_162359206_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6" y="1772770"/>
            <a:ext cx="11271857" cy="191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259493" y="1408687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607" y="2611395"/>
            <a:ext cx="44610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추가한 데이터 확인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타이틀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클릭시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해당 데이터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5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60564" y="1998083"/>
            <a:ext cx="4868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데이터베이스 수정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데이터베이스에 저장 된 내용 자동 입력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필수 입력사항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미기재시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혹은 입력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오류시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수정 불가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알람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1026" name="Picture 2" descr="C:\Users\Administrator\Desktop\관리자용db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8" y="230659"/>
            <a:ext cx="5272216" cy="614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60565" y="741405"/>
            <a:ext cx="3688235" cy="103922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데이터 수</a:t>
            </a:r>
            <a:r>
              <a:rPr lang="ko-KR" altLang="en-US" sz="3600" dirty="0"/>
              <a:t>정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5760565" y="1780627"/>
            <a:ext cx="47637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4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사업자 개인정보 수정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1027" name="Picture 3" descr="C:\Users\Administrator\Desktop\KakaoTalk_20200811_162359206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3" y="1645174"/>
            <a:ext cx="10945004" cy="326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259493" y="1408687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9493" y="2428271"/>
            <a:ext cx="5118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개인정보 추가 및 수정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개인정보 최초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추가시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데이터 추가 권한 부여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3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3193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</a:t>
            </a:r>
            <a:r>
              <a:rPr lang="ko-KR" altLang="en-US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</a:t>
            </a:r>
            <a:r>
              <a:rPr lang="en-US" altLang="ko-KR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21409" y="2187019"/>
            <a:ext cx="8855697" cy="3914530"/>
          </a:xfrm>
        </p:spPr>
        <p:txBody>
          <a:bodyPr/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안내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공개 예정인 정보 별도로 </a:t>
            </a:r>
            <a:r>
              <a:rPr lang="ko-KR" altLang="en-US" dirty="0" smtClean="0">
                <a:latin typeface="Adobe 명조 Std M" pitchFamily="18" charset="-127"/>
              </a:rPr>
              <a:t>제</a:t>
            </a:r>
            <a:r>
              <a:rPr lang="ko-KR" altLang="en-US" dirty="0">
                <a:latin typeface="Adobe 명조 Std M" pitchFamily="18" charset="-127"/>
              </a:rPr>
              <a:t>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관심 아이템 저장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공유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좋아요 기능을 이용한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서비스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푸쉬알람을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통한 실시간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태그를 이용해 체계화된 정보 제공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897924" y="1795849"/>
            <a:ext cx="95888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7130529" y="658647"/>
            <a:ext cx="3356239" cy="687246"/>
            <a:chOff x="640080" y="-971550"/>
            <a:chExt cx="1660746" cy="765810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제공 서비스 안내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>
                <a:latin typeface="Adobe 명조 Std M" pitchFamily="18" charset="-127"/>
              </a:rPr>
              <a:t>인천직업능력교육원 팀 프로젝트 </a:t>
            </a:r>
            <a:r>
              <a:rPr lang="en-US" altLang="ko-KR" smtClean="0">
                <a:latin typeface="Adobe 명조 Std M" pitchFamily="18" charset="-127"/>
              </a:rPr>
              <a:t>| August 2020 </a:t>
            </a:r>
            <a:endParaRPr lang="ko-KR" altLang="en-US" dirty="0">
              <a:latin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7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6778" y="1693827"/>
            <a:ext cx="968769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이용하여 데이터 수집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수집한 데이터를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firebase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에 저장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Firebase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인증 시스템을 이용한 사용자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              로그인 완성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웹 애플리케이션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웹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크롤링을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데이터베이스 강화 시도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깃허브를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통한 프로젝트 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559232" y="636388"/>
            <a:ext cx="3356239" cy="687246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진행 과정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04800" y="1548721"/>
            <a:ext cx="85591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25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Adobe 명조 Std M" pitchFamily="18" charset="-127"/>
              </a:rPr>
              <a:t>API</a:t>
            </a:r>
            <a:endParaRPr lang="ko-KR" altLang="en-US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9114" y="1825625"/>
            <a:ext cx="10414686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문화 데이터 광장의 오픈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  <a:hlinkClick r:id="rId3"/>
              </a:rPr>
              <a:t>https://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  <a:hlinkClick r:id="rId3"/>
              </a:rPr>
              <a:t>www.culture.go.kr/data/main/main.do#main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파일을 위주로 사용하였으며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xml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파일의 경우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java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이용하여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파일로 변환함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Node </a:t>
            </a:r>
            <a:r>
              <a:rPr lang="en-US" altLang="ko-KR" dirty="0" err="1">
                <a:latin typeface="Adobe 명조 Std M" pitchFamily="18" charset="-127"/>
                <a:ea typeface="Adobe 명조 Std M" pitchFamily="18" charset="-127"/>
              </a:rPr>
              <a:t>js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를 이용해 데이터 베이스에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업로드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: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733169" y="1458097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16" y="4083280"/>
            <a:ext cx="8688530" cy="257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1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Adobe 명조 Std M" pitchFamily="18" charset="-127"/>
                <a:ea typeface="Adobe 명조 Std M" pitchFamily="18" charset="-127"/>
              </a:rPr>
              <a:t>데이터 베이스 소개</a:t>
            </a:r>
            <a:endParaRPr lang="ko-KR" altLang="en-US" sz="3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9236676" cy="4351338"/>
          </a:xfrm>
        </p:spPr>
        <p:txBody>
          <a:bodyPr/>
          <a:lstStyle/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Google Firebase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기반 실시간 데이터 베이스 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자주 변경되는 전시 공연 아이템 및 사용자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기능을 위해 실시간으로 반영되는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아이템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), Users,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BusinessUser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및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하위의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Comments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까지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총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4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가지 컬렉션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생성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53088" y="1408672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5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13672" y="12807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578069" y="215423"/>
            <a:ext cx="66934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공연 아이템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99906"/>
              </p:ext>
            </p:extLst>
          </p:nvPr>
        </p:nvGraphicFramePr>
        <p:xfrm>
          <a:off x="1009049" y="1020641"/>
          <a:ext cx="10077368" cy="5557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028208"/>
                <a:gridCol w="1362528"/>
                <a:gridCol w="3981368"/>
              </a:tblGrid>
              <a:tr h="167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Category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카테고리 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101, 102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Start_date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시작일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End_date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종료일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IsOn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현재 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여부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Venue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장소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Creator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창작자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Url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홈페이지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Poster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포스터 이미지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Publisher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데이터베이스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Administrator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Who_liked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사용자 아이디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Favorite_count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개수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Tag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어린이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오페라 등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하위 </a:t>
                      </a:r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콜렉션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7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" y="263279"/>
            <a:ext cx="12065330" cy="637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23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931</Words>
  <Application>Microsoft Office PowerPoint</Application>
  <PresentationFormat>사용자 지정</PresentationFormat>
  <Paragraphs>333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굴림</vt:lpstr>
      <vt:lpstr>Arial</vt:lpstr>
      <vt:lpstr>KoPub돋움체 Bold</vt:lpstr>
      <vt:lpstr>Adobe 명조 Std M</vt:lpstr>
      <vt:lpstr>맑은 고딕</vt:lpstr>
      <vt:lpstr>KoPub돋움체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API</vt:lpstr>
      <vt:lpstr>데이터 베이스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사용자 인증 시스템</vt:lpstr>
      <vt:lpstr>PowerPoint 프레젠테이션</vt:lpstr>
      <vt:lpstr>Git hub</vt:lpstr>
      <vt:lpstr>실제 앱 구현 소개              안드로이드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실제 앱 구현 소개                   웹</vt:lpstr>
      <vt:lpstr>로그인 화면</vt:lpstr>
      <vt:lpstr>데이터 추가</vt:lpstr>
      <vt:lpstr>목록</vt:lpstr>
      <vt:lpstr>작성한 아이템</vt:lpstr>
      <vt:lpstr>데이터 수정</vt:lpstr>
      <vt:lpstr>사업자 개인정보 수정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Registered User</cp:lastModifiedBy>
  <cp:revision>350</cp:revision>
  <dcterms:created xsi:type="dcterms:W3CDTF">2017-11-16T00:50:54Z</dcterms:created>
  <dcterms:modified xsi:type="dcterms:W3CDTF">2020-08-18T05:22:11Z</dcterms:modified>
</cp:coreProperties>
</file>